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10600030101010101" charset="0"/>
      <p:regular r:id="rId14"/>
    </p:embeddedFont>
    <p:embeddedFont>
      <p:font typeface="Source Serif 4 Semi Bold" panose="02010600030101010101" charset="0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94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318266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Q-learning on the FrozenLake Environment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031694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 Reinforcement Learning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5067617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Name: XUZHENGDONG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5473202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ID: 20211902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24124" y="5911215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 Dec. 2025</a:t>
            </a:r>
            <a:endParaRPr 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73D0AA-E782-8A10-C58B-2327EFA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32"/>
            <a:ext cx="562600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721FE705-0B8F-2B50-F9A8-72387FD13A42}"/>
              </a:ext>
            </a:extLst>
          </p:cNvPr>
          <p:cNvSpPr/>
          <p:nvPr/>
        </p:nvSpPr>
        <p:spPr>
          <a:xfrm>
            <a:off x="6324124" y="4549655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/>
              <a:t>GITHUB: https://github.com/ALLEN71999/RL-FrozenLake-Project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8577739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Extended Experiment: 6x6 FrozenLake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further challenge the Q-learning algorithm, an extended experiment was conducted on a larger 6x6 FrozenLake map.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2393513"/>
            <a:ext cx="6290191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increased grid size significantly expands the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state space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presenting a more complex environment for the agent to navigate. Despite the larger map, rewards remain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sparse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meaning positive feedback is infrequent and only occurs upon reaching the goal.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648" y="2146486"/>
            <a:ext cx="5162275" cy="5162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F9D58E-72B1-0267-C9BD-62ACDD75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6598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4AC6F9-3660-347A-3770-75A99B8A4B55}"/>
              </a:ext>
            </a:extLst>
          </p:cNvPr>
          <p:cNvSpPr/>
          <p:nvPr/>
        </p:nvSpPr>
        <p:spPr>
          <a:xfrm>
            <a:off x="5660970" y="3294632"/>
            <a:ext cx="47673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YOU.</a:t>
            </a:r>
            <a:endParaRPr lang="zh-CN" alt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4D5411-D440-B3BF-B9D6-A99CCDCA3D55}"/>
              </a:ext>
            </a:extLst>
          </p:cNvPr>
          <p:cNvSpPr/>
          <p:nvPr/>
        </p:nvSpPr>
        <p:spPr>
          <a:xfrm>
            <a:off x="10358417" y="6500908"/>
            <a:ext cx="32816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20211902</a:t>
            </a:r>
          </a:p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XUZHENGDONG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07168"/>
            <a:ext cx="660546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Background and Motivation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4937165"/>
            <a:ext cx="4178618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4864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1138595" y="5169456"/>
            <a:ext cx="29154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Reinforcement Learning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38595" y="5603081"/>
            <a:ext cx="3645456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agent learns by interacting with an environment, receiving feedback to improve its actions over 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4937165"/>
            <a:ext cx="4178737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2912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5526643" y="516945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FrozenLake Task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526643" y="5603081"/>
            <a:ext cx="364557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classic grid-world problem where an agent navigates to a goal while avoiding failure states (holes).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13940" y="4937165"/>
            <a:ext cx="4178737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1080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4" name="Text 11"/>
          <p:cNvSpPr/>
          <p:nvPr/>
        </p:nvSpPr>
        <p:spPr>
          <a:xfrm>
            <a:off x="9914811" y="516945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914811" y="5603081"/>
            <a:ext cx="364557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Q-learning from scratch and evaluate its performance in the FrozenLake environment.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6432"/>
            <a:ext cx="705373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FrozenLake Environment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094905"/>
            <a:ext cx="756856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FrozenLake is a discrete grid environment, where each cell represents a unique state. The agent's objective is to navigate from a starting point to a designated goal state.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724" y="2953464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has four possible actions: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Left, Down, Right, and Up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The challenge lies in safely reaching the terminal goal state while avoiding "frozen" areas that lead to failure.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25" y="2142053"/>
            <a:ext cx="4875371" cy="4875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06397" y="630436"/>
            <a:ext cx="792503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Reinforcement Learning Problem Formulation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1206397" y="1295638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63797" y="1453039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7384" y="1576507"/>
            <a:ext cx="202168" cy="202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63797" y="2052161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State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63797" y="2362200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agent's current position index within the grid environment.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1206397" y="2908935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363797" y="3066336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384" y="3189803"/>
            <a:ext cx="202168" cy="2021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63797" y="3665458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363797" y="3975497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four possible movements: Left, Down, Right, Up.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1206397" y="4522232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363797" y="4679633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7384" y="4803100"/>
            <a:ext cx="202168" cy="2021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63797" y="5278755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Reward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363797" y="5588794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positive reward (+1) for reaching the goal, and 0 otherwise.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1206397" y="6135529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363797" y="6292929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7384" y="6416397"/>
            <a:ext cx="202168" cy="2021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63797" y="6892052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363797" y="7202091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maximize the cumulative reward obtained over time by finding an optimal path.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466606"/>
            <a:ext cx="690086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Algorithm Used: Tabular Q-learning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78775" y="1372910"/>
            <a:ext cx="6429494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utilizes tabular Q-learning, a model-free reinforcement learning algorithm. It's designed to find an optimal action-selection policy for any given finite Markov Decision Process (MDP).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78775" y="2339935"/>
            <a:ext cx="642949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</a:t>
            </a:r>
            <a:r>
              <a:rPr lang="en-US" sz="13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Q-table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central to this algorithm. It stores the expected future return for each possible state-action pair, guiding the agent's decisions.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52" y="1550732"/>
            <a:ext cx="5506202" cy="55062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8775" y="8222337"/>
            <a:ext cx="1327284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continuously updates these Q-values through repeated interactions with the environment, gradually learning which actions are most beneficial in each state.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72771" y="1215717"/>
            <a:ext cx="555998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Q-learning Update Rule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172771" y="2145714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of Q-learning lies in its update rule, which allows the agent to learn the value of taking an action in a particular state, considering future rewards: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72771" y="3080831"/>
            <a:ext cx="7468553" cy="471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71" y="3080831"/>
            <a:ext cx="7468553" cy="471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2771" y="3816994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formula enables the agent to incorporate immediate rewards and the maximum expected future reward from the next state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s'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adjusted by the learning rate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alpha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and discount factor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gamma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 This process helps the agent learn long-term optimal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34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830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Exploration Strategy: Epsilon-Greedy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24124" y="2588300"/>
            <a:ext cx="3629501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24124" y="2565440"/>
            <a:ext cx="3629501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28" y="2274213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8013204" y="2431256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556415" y="31119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Explore Randomly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556415" y="3545562"/>
            <a:ext cx="316491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a probability of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epsilon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agent chooses a random action to discover new paths and potential rewards.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3056" y="2588300"/>
            <a:ext cx="3629620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163056" y="2565440"/>
            <a:ext cx="3629620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660" y="2274213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13" name="Text 10"/>
          <p:cNvSpPr/>
          <p:nvPr/>
        </p:nvSpPr>
        <p:spPr>
          <a:xfrm>
            <a:off x="11852136" y="2431256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395347" y="31119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Exploit Knowledge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95347" y="3545562"/>
            <a:ext cx="316503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a probability of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1 - epsilon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agent selects the action with the highest Q-value, leveraging its learned experience.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24124" y="5641538"/>
            <a:ext cx="7468553" cy="1859637"/>
          </a:xfrm>
          <a:prstGeom prst="roundRect">
            <a:avLst>
              <a:gd name="adj" fmla="val 590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324124" y="5618678"/>
            <a:ext cx="7468553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8" name="Shape 15"/>
          <p:cNvSpPr/>
          <p:nvPr/>
        </p:nvSpPr>
        <p:spPr>
          <a:xfrm>
            <a:off x="9744254" y="5327452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19" name="Text 16"/>
          <p:cNvSpPr/>
          <p:nvPr/>
        </p:nvSpPr>
        <p:spPr>
          <a:xfrm>
            <a:off x="9932730" y="5484495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6556415" y="616517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Dynamic Epsilon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556415" y="6598801"/>
            <a:ext cx="70039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value of epsilon gradually decreases during training, shifting the agent from exploration to exploitation as it learns more.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28965" y="607694"/>
            <a:ext cx="5223867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 Experiment Setup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728965" y="1477446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3758" y="2042278"/>
            <a:ext cx="293727" cy="2937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08016" y="167318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Environment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708016" y="2078473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standard 4x4 FrozenLake map, providing a compact yet challenging learning space.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728965" y="3096696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3758" y="3661528"/>
            <a:ext cx="293727" cy="2937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08016" y="329243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Transitions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2708016" y="3697723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Deterministic (non-slippery) transitions, meaning actions always lead to the intended next state.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1728965" y="4715946"/>
            <a:ext cx="783312" cy="1175028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3758" y="5156477"/>
            <a:ext cx="293727" cy="2937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08016" y="491168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Training Episodes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2708016" y="5316973"/>
            <a:ext cx="65983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undergoes 3000 training episodes to learn and refine its Q-values.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1728965" y="6086712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3758" y="6651545"/>
            <a:ext cx="293727" cy="2937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708016" y="628245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Evaluation Episodes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2708016" y="6687740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is assessed over 200 evaluation episodes to measure the learned policy's effectiveness.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5607368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 Experiment Results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Q-learning agent successfully learned an optimal policy for the 4x4 FrozenLake environment. This demonstrates the algorithm's effectiveness in smaller, deterministic settings.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2707600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evaluation success rate consistently reached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1.0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indicating that the agent reliably found the goal in every test episode. This outcome confirms the correctness and robustness of the Q-learning implementation.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442" y="2059781"/>
            <a:ext cx="4764406" cy="47644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672</Words>
  <Application>Microsoft Office PowerPoint</Application>
  <PresentationFormat>自定义</PresentationFormat>
  <Paragraphs>70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Source Serif 4 Semi Bold</vt:lpstr>
      <vt:lpstr>Source Sans 3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Allen</dc:creator>
  <cp:lastModifiedBy>zhengdong xu</cp:lastModifiedBy>
  <cp:revision>7</cp:revision>
  <dcterms:created xsi:type="dcterms:W3CDTF">2025-12-07T14:31:17Z</dcterms:created>
  <dcterms:modified xsi:type="dcterms:W3CDTF">2025-12-07T14:49:40Z</dcterms:modified>
</cp:coreProperties>
</file>